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lstStyle>
            <a:lvl1pPr algn="l" indent="0" marL="0">
              <a:buNone/>
              <a:defRPr lang="en-US" sz="2000" dirty="0">
                <a:latin typeface="Calibri Light (Headings)" pitchFamily="34" charset="0"/>
                <a:ea typeface="Calibri Light (Headings)" pitchFamily="34" charset="-122"/>
                <a:cs typeface="Calibri Light (Headings)" pitchFamily="34" charset="-120"/>
              </a:defRPr>
            </a:lvl1pPr>
          </a:lstStyle>
          <a:p>
            <a:pPr algn="l" indent="0" marL="0">
              <a:buNone/>
            </a:pPr>
            <a:r>
              <a:rPr lang="en-US" sz="2000"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r>
              <a:rPr lang="en-US" sz="1800" dirty="0">
                <a:solidFill>
                  <a:srgbClr val="000000"/>
                </a:solidFill>
                <a:latin typeface="Calibri" pitchFamily="34" charset="0"/>
                <a:ea typeface="Calibri" pitchFamily="34" charset="-122"/>
                <a:cs typeface="Calibri" pitchFamily="34" charset="-120"/>
              </a:rPr>
              <a:t>Content Placeholder</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lstStyle>
            <a:lvl1pPr algn="l" indent="0" marL="0">
              <a:buNone/>
              <a:defRPr lang="en-US" sz="1400" dirty="0">
                <a:latin typeface="Calibri" pitchFamily="34" charset="0"/>
                <a:ea typeface="Calibri" pitchFamily="34" charset="-122"/>
                <a:cs typeface="Calibri" pitchFamily="34" charset="-120"/>
              </a:defRPr>
            </a:lvl1pPr>
          </a:lstStyle>
          <a:p>
            <a:pPr algn="l" indent="0" marL="0">
              <a:buNone/>
            </a:pPr>
            <a:r>
              <a:rPr lang="en-US" sz="1400" dirty="0">
                <a:solidFill>
                  <a:srgbClr val="000000"/>
                </a:solidFill>
                <a:latin typeface="Calibri" pitchFamily="34" charset="0"/>
                <a:ea typeface="Calibri" pitchFamily="34" charset="-122"/>
                <a:cs typeface="Calibri" pitchFamily="34" charset="-120"/>
              </a:rPr>
              <a:t>Caption Placeholder</a:t>
            </a:r>
            <a:endParaRPr lang="en-US" sz="1400" dirty="0"/>
          </a:p>
        </p:txBody>
      </p:sp>
      <p:sp>
        <p:nvSpPr>
          <p:cNvPr id="5" name="Text 0"/>
          <p:cNvSpPr/>
          <p:nvPr/>
        </p:nvSpPr>
        <p:spPr>
          <a:xfrm>
            <a:off x="914400" y="3657600"/>
            <a:ext cx="11155680" cy="5943600"/>
          </a:xfrm>
          <a:prstGeom prst="rect">
            <a:avLst/>
          </a:prstGeom>
          <a:noFill/>
          <a:ln/>
        </p:spPr>
        <p:txBody>
          <a:bodyPr wrap="square" rtlCol="0" anchor="ctr"/>
          <a:lstStyle/>
          <a:p>
            <a:pPr algn="r" indent="0" marL="0">
              <a:buNone/>
            </a:pP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lstStyle>
            <a:lvl1pPr algn="l" indent="0" marL="0">
              <a:buNone/>
              <a:defRPr lang="en-US" sz="2000" dirty="0">
                <a:latin typeface="Calibri Light (Headings)" pitchFamily="34" charset="0"/>
                <a:ea typeface="Calibri Light (Headings)" pitchFamily="34" charset="-122"/>
                <a:cs typeface="Calibri Light (Headings)" pitchFamily="34" charset="-120"/>
              </a:defRPr>
            </a:lvl1pPr>
          </a:lstStyle>
          <a:p>
            <a:pPr algn="l" indent="0" marL="0">
              <a:buNone/>
            </a:pPr>
            <a:r>
              <a:rPr lang="en-US" sz="2000"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r>
              <a:rPr lang="en-US" sz="1800" dirty="0">
                <a:solidFill>
                  <a:srgbClr val="000000"/>
                </a:solidFill>
                <a:latin typeface="Calibri" pitchFamily="34" charset="0"/>
                <a:ea typeface="Calibri" pitchFamily="34" charset="-122"/>
                <a:cs typeface="Calibri" pitchFamily="34" charset="-120"/>
              </a:rPr>
              <a:t>Content Placeholder</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lstStyle>
            <a:lvl1pPr algn="l" indent="0" marL="0">
              <a:buNone/>
              <a:defRPr lang="en-US" sz="1400" dirty="0">
                <a:latin typeface="Calibri" pitchFamily="34" charset="0"/>
                <a:ea typeface="Calibri" pitchFamily="34" charset="-122"/>
                <a:cs typeface="Calibri" pitchFamily="34" charset="-120"/>
              </a:defRPr>
            </a:lvl1pPr>
          </a:lstStyle>
          <a:p>
            <a:pPr algn="l" indent="0" marL="0">
              <a:buNone/>
            </a:pPr>
            <a:r>
              <a:rPr lang="en-US" sz="1400" dirty="0">
                <a:solidFill>
                  <a:srgbClr val="000000"/>
                </a:solidFill>
                <a:latin typeface="Calibri" pitchFamily="34" charset="0"/>
                <a:ea typeface="Calibri" pitchFamily="34" charset="-122"/>
                <a:cs typeface="Calibri" pitchFamily="34" charset="-120"/>
              </a:rPr>
              <a:t>Caption Placeholder</a:t>
            </a:r>
            <a:endParaRPr lang="en-US" sz="1400" dirty="0"/>
          </a:p>
        </p:txBody>
      </p:sp>
      <p:sp>
        <p:nvSpPr>
          <p:cNvPr id="5" name="Text 0"/>
          <p:cNvSpPr/>
          <p:nvPr/>
        </p:nvSpPr>
        <p:spPr>
          <a:xfrm>
            <a:off x="914400" y="3657600"/>
            <a:ext cx="11155680" cy="5943600"/>
          </a:xfrm>
          <a:prstGeom prst="rect">
            <a:avLst/>
          </a:prstGeom>
          <a:noFill/>
          <a:ln/>
        </p:spPr>
        <p:txBody>
          <a:bodyPr wrap="square" rtlCol="0" anchor="ctr"/>
          <a:lstStyle/>
          <a:p>
            <a:pPr algn="r" indent="0" marL="0">
              <a:buNone/>
            </a:pP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lstStyle>
            <a:lvl1pPr algn="l" indent="0" marL="0">
              <a:buNone/>
              <a:defRPr lang="en-US" sz="3600" b="1" dirty="0">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4" name="Text 0"/>
          <p:cNvSpPr/>
          <p:nvPr>
            <p:ph idx="102" type="body" hasCustomPrompt="1"/>
          </p:nvPr>
        </p:nvSpPr>
        <p:spPr>
          <a:xfrm>
            <a:off x="457200" y="1828800"/>
            <a:ext cx="5637276"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5" name="Text 0"/>
          <p:cNvSpPr/>
          <p:nvPr>
            <p:ph idx="103" type="body" hasCustomPrompt="1"/>
          </p:nvPr>
        </p:nvSpPr>
        <p:spPr>
          <a:xfrm>
            <a:off x="6094476" y="1828800"/>
            <a:ext cx="5637276"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6" name="Text 0"/>
          <p:cNvSpPr/>
          <p:nvPr/>
        </p:nvSpPr>
        <p:spPr>
          <a:xfrm>
            <a:off x="457200" y="6172200"/>
            <a:ext cx="12188952" cy="457200"/>
          </a:xfrm>
          <a:prstGeom prst="rect">
            <a:avLst/>
          </a:prstGeom>
          <a:noFill/>
          <a:ln/>
        </p:spPr>
        <p:txBody>
          <a:bodyPr wrap="square" rtlCol="0" anchor="ctr"/>
          <a:lstStyle/>
          <a:p>
            <a:pPr algn="r" indent="0" marL="0">
              <a:buNone/>
            </a:pP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0"/>
            <a:ext cx="10058400" cy="1828800"/>
          </a:xfrm>
          <a:prstGeom prst="rect">
            <a:avLst/>
          </a:prstGeom>
          <a:noFill/>
          <a:ln/>
        </p:spPr>
        <p:txBody>
          <a:bodyPr wrap="square" rtlCol="0"/>
          <a:lstStyle>
            <a:lvl1pPr algn="ctr" indent="0" marL="0">
              <a:buNone/>
              <a:defRPr lang="en-US" sz="5400" b="1" dirty="0">
                <a:latin typeface="Calibri Light (Headings)" pitchFamily="34" charset="0"/>
                <a:ea typeface="Calibri Light (Headings)" pitchFamily="34" charset="-122"/>
                <a:cs typeface="Calibri Light (Headings)" pitchFamily="34" charset="-120"/>
              </a:defRPr>
            </a:lvl1pPr>
          </a:lstStyle>
          <a:p>
            <a:pPr algn="ctr" indent="0" marL="0">
              <a:buNone/>
            </a:pPr>
            <a:r>
              <a:rPr lang="en-US" sz="5400" b="1"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5400" dirty="0"/>
          </a:p>
        </p:txBody>
      </p:sp>
      <p:sp>
        <p:nvSpPr>
          <p:cNvPr id="3" name="Text 0"/>
          <p:cNvSpPr/>
          <p:nvPr>
            <p:ph idx="101" type="body" hasCustomPrompt="1"/>
          </p:nvPr>
        </p:nvSpPr>
        <p:spPr>
          <a:xfrm>
            <a:off x="914400" y="4114800"/>
            <a:ext cx="10058400" cy="1371600"/>
          </a:xfrm>
          <a:prstGeom prst="rect">
            <a:avLst/>
          </a:prstGeom>
          <a:noFill/>
          <a:ln/>
        </p:spPr>
        <p:txBody>
          <a:bodyPr wrap="square" rtlCol="0"/>
          <a:lstStyle>
            <a:lvl1pPr algn="r" indent="0" marL="0">
              <a:buNone/>
              <a:defRPr lang="en-US" sz="2400" dirty="0">
                <a:latin typeface="Calibri" pitchFamily="34" charset="0"/>
                <a:ea typeface="Calibri" pitchFamily="34" charset="-122"/>
                <a:cs typeface="Calibri" pitchFamily="34" charset="-120"/>
              </a:defRPr>
            </a:lvl1pPr>
          </a:lstStyle>
          <a:p>
            <a:pPr algn="r" indent="0" marL="0">
              <a:buNone/>
            </a:pPr>
            <a:r>
              <a:rPr lang="en-US" sz="2400" dirty="0">
                <a:solidFill>
                  <a:srgbClr val="000000"/>
                </a:solidFill>
                <a:latin typeface="Calibri" pitchFamily="34" charset="0"/>
                <a:ea typeface="Calibri" pitchFamily="34" charset="-122"/>
                <a:cs typeface="Calibri" pitchFamily="34" charset="-120"/>
              </a:rPr>
              <a:t>Subtitle Placeholder</a:t>
            </a:r>
            <a:endParaRPr lang="en-US" sz="2400" dirty="0"/>
          </a:p>
        </p:txBody>
      </p:sp>
      <p:sp>
        <p:nvSpPr>
          <p:cNvPr id="4" name="Text 0"/>
          <p:cNvSpPr/>
          <p:nvPr/>
        </p:nvSpPr>
        <p:spPr>
          <a:xfrm>
            <a:off x="914400" y="6172200"/>
            <a:ext cx="11887200" cy="457200"/>
          </a:xfrm>
          <a:prstGeom prst="rect">
            <a:avLst/>
          </a:prstGeom>
          <a:noFill/>
          <a:ln/>
        </p:spPr>
        <p:txBody>
          <a:bodyPr wrap="square" rtlCol="0" anchor="ctr"/>
          <a:lstStyle/>
          <a:p>
            <a:pPr algn="r" indent="0" marL="0">
              <a:buNone/>
            </a:pPr>
            <a:endParaRPr lang="en-US" sz="1600" dirty="0"/>
          </a:p>
        </p:txBody>
      </p:sp>
      <p:sp>
        <p:nvSpPr>
          <p:cNvPr id="5" name="Text 1"/>
          <p:cNvSpPr/>
          <p:nvPr>
            <p:ph idx="103"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lstStyle>
            <a:lvl1pPr algn="l" indent="0" marL="0">
              <a:buNone/>
              <a:defRPr lang="en-US" sz="3600" b="1" dirty="0">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4" name="Text 0"/>
          <p:cNvSpPr/>
          <p:nvPr>
            <p:ph idx="102" type="body" hasCustomPrompt="1"/>
          </p:nvPr>
        </p:nvSpPr>
        <p:spPr>
          <a:xfrm>
            <a:off x="457200" y="1828800"/>
            <a:ext cx="5637276"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5" name="Text 0"/>
          <p:cNvSpPr/>
          <p:nvPr>
            <p:ph idx="103" type="body" hasCustomPrompt="1"/>
          </p:nvPr>
        </p:nvSpPr>
        <p:spPr>
          <a:xfrm>
            <a:off x="6094476" y="1828800"/>
            <a:ext cx="5637276"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6" name="Text 0"/>
          <p:cNvSpPr/>
          <p:nvPr/>
        </p:nvSpPr>
        <p:spPr>
          <a:xfrm>
            <a:off x="457200" y="6172200"/>
            <a:ext cx="12188952" cy="457200"/>
          </a:xfrm>
          <a:prstGeom prst="rect">
            <a:avLst/>
          </a:prstGeom>
          <a:noFill/>
          <a:ln/>
        </p:spPr>
        <p:txBody>
          <a:bodyPr wrap="square" rtlCol="0" anchor="ctr"/>
          <a:lstStyle/>
          <a:p>
            <a:pPr algn="r" indent="0" marL="0">
              <a:buNone/>
            </a:pP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0"/>
            <a:ext cx="10058400" cy="1828800"/>
          </a:xfrm>
          <a:prstGeom prst="rect">
            <a:avLst/>
          </a:prstGeom>
          <a:noFill/>
          <a:ln/>
        </p:spPr>
        <p:txBody>
          <a:bodyPr wrap="square" rtlCol="0"/>
          <a:lstStyle>
            <a:lvl1pPr algn="ctr" indent="0" marL="0">
              <a:buNone/>
              <a:defRPr lang="en-US" sz="5400" b="1" dirty="0">
                <a:latin typeface="Calibri Light (Headings)" pitchFamily="34" charset="0"/>
                <a:ea typeface="Calibri Light (Headings)" pitchFamily="34" charset="-122"/>
                <a:cs typeface="Calibri Light (Headings)" pitchFamily="34" charset="-120"/>
              </a:defRPr>
            </a:lvl1pPr>
          </a:lstStyle>
          <a:p>
            <a:pPr algn="ctr" indent="0" marL="0">
              <a:buNone/>
            </a:pPr>
            <a:r>
              <a:rPr lang="en-US" sz="5400" b="1"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5400" dirty="0"/>
          </a:p>
        </p:txBody>
      </p:sp>
      <p:sp>
        <p:nvSpPr>
          <p:cNvPr id="3" name="Text 0"/>
          <p:cNvSpPr/>
          <p:nvPr>
            <p:ph idx="101" type="body" hasCustomPrompt="1"/>
          </p:nvPr>
        </p:nvSpPr>
        <p:spPr>
          <a:xfrm>
            <a:off x="914400" y="4114800"/>
            <a:ext cx="10058400" cy="1371600"/>
          </a:xfrm>
          <a:prstGeom prst="rect">
            <a:avLst/>
          </a:prstGeom>
          <a:noFill/>
          <a:ln/>
        </p:spPr>
        <p:txBody>
          <a:bodyPr wrap="square" rtlCol="0"/>
          <a:lstStyle>
            <a:lvl1pPr algn="r" indent="0" marL="0">
              <a:buNone/>
              <a:defRPr lang="en-US" sz="2400" dirty="0">
                <a:latin typeface="Calibri" pitchFamily="34" charset="0"/>
                <a:ea typeface="Calibri" pitchFamily="34" charset="-122"/>
                <a:cs typeface="Calibri" pitchFamily="34" charset="-120"/>
              </a:defRPr>
            </a:lvl1pPr>
          </a:lstStyle>
          <a:p>
            <a:pPr algn="r" indent="0" marL="0">
              <a:buNone/>
            </a:pPr>
            <a:r>
              <a:rPr lang="en-US" sz="2400" dirty="0">
                <a:solidFill>
                  <a:srgbClr val="000000"/>
                </a:solidFill>
                <a:latin typeface="Calibri" pitchFamily="34" charset="0"/>
                <a:ea typeface="Calibri" pitchFamily="34" charset="-122"/>
                <a:cs typeface="Calibri" pitchFamily="34" charset="-120"/>
              </a:rPr>
              <a:t>Subtitle Placeholder</a:t>
            </a:r>
            <a:endParaRPr lang="en-US" sz="2400" dirty="0"/>
          </a:p>
        </p:txBody>
      </p:sp>
      <p:sp>
        <p:nvSpPr>
          <p:cNvPr id="4" name="Text 0"/>
          <p:cNvSpPr/>
          <p:nvPr/>
        </p:nvSpPr>
        <p:spPr>
          <a:xfrm>
            <a:off x="914400" y="6172200"/>
            <a:ext cx="11887200" cy="457200"/>
          </a:xfrm>
          <a:prstGeom prst="rect">
            <a:avLst/>
          </a:prstGeom>
          <a:noFill/>
          <a:ln/>
        </p:spPr>
        <p:txBody>
          <a:bodyPr wrap="square" rtlCol="0" anchor="ctr"/>
          <a:lstStyle/>
          <a:p>
            <a:pPr algn="r" indent="0" marL="0">
              <a:buNone/>
            </a:pPr>
            <a:endParaRPr lang="en-US" sz="1600" dirty="0"/>
          </a:p>
        </p:txBody>
      </p:sp>
      <p:sp>
        <p:nvSpPr>
          <p:cNvPr id="5" name="Text 1"/>
          <p:cNvSpPr/>
          <p:nvPr>
            <p:ph idx="103"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lstStyle>
            <a:lvl1pPr algn="l" indent="0" marL="0">
              <a:buNone/>
              <a:defRPr lang="en-US" sz="3600" b="1" dirty="0">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4" name="Text 0"/>
          <p:cNvSpPr/>
          <p:nvPr>
            <p:ph idx="102" type="body" hasCustomPrompt="1"/>
          </p:nvPr>
        </p:nvSpPr>
        <p:spPr>
          <a:xfrm>
            <a:off x="457200" y="1828800"/>
            <a:ext cx="5637276"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5" name="Text 0"/>
          <p:cNvSpPr/>
          <p:nvPr>
            <p:ph idx="103" type="body" hasCustomPrompt="1"/>
          </p:nvPr>
        </p:nvSpPr>
        <p:spPr>
          <a:xfrm>
            <a:off x="6094476" y="1828800"/>
            <a:ext cx="5637276"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6" name="Text 0"/>
          <p:cNvSpPr/>
          <p:nvPr/>
        </p:nvSpPr>
        <p:spPr>
          <a:xfrm>
            <a:off x="457200" y="6172200"/>
            <a:ext cx="12188952" cy="457200"/>
          </a:xfrm>
          <a:prstGeom prst="rect">
            <a:avLst/>
          </a:prstGeom>
          <a:noFill/>
          <a:ln/>
        </p:spPr>
        <p:txBody>
          <a:bodyPr wrap="square" rtlCol="0" anchor="ctr"/>
          <a:lstStyle/>
          <a:p>
            <a:pPr algn="r" indent="0" marL="0">
              <a:buNone/>
            </a:pP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Header">
    <p:spTree>
      <p:nvGrpSpPr>
        <p:cNvPr id="1" name=""/>
        <p:cNvGrpSpPr/>
        <p:nvPr/>
      </p:nvGrpSpPr>
      <p:grpSpPr>
        <a:xfrm>
          <a:off x="0" y="0"/>
          <a:ext cx="0" cy="0"/>
          <a:chOff x="0" y="0"/>
          <a:chExt cx="0" cy="0"/>
        </a:xfrm>
      </p:grpSpPr>
      <p:sp>
        <p:nvSpPr>
          <p:cNvPr id="2" name="Text 0"/>
          <p:cNvSpPr/>
          <p:nvPr>
            <p:ph idx="100" type="title" hasCustomPrompt="1"/>
          </p:nvPr>
        </p:nvSpPr>
        <p:spPr>
          <a:xfrm>
            <a:off x="457200" y="1828800"/>
            <a:ext cx="11274552" cy="1828800"/>
          </a:xfrm>
          <a:prstGeom prst="rect">
            <a:avLst/>
          </a:prstGeom>
          <a:noFill/>
          <a:ln/>
        </p:spPr>
        <p:txBody>
          <a:bodyPr wrap="square" rtlCol="0"/>
          <a:lstStyle>
            <a:lvl1pPr algn="r" indent="0" marL="0">
              <a:buNone/>
              <a:defRPr lang="en-US" sz="4000" b="1" dirty="0">
                <a:latin typeface="Calibri Light (Headings)" pitchFamily="34" charset="0"/>
                <a:ea typeface="Calibri Light (Headings)" pitchFamily="34" charset="-122"/>
                <a:cs typeface="Calibri Light (Headings)" pitchFamily="34" charset="-120"/>
              </a:defRPr>
            </a:lvl1pPr>
          </a:lstStyle>
          <a:p>
            <a:pPr algn="r" indent="0" marL="0">
              <a:buNone/>
            </a:pPr>
            <a:r>
              <a:rPr lang="en-US" sz="4000" b="1"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4000" dirty="0"/>
          </a:p>
        </p:txBody>
      </p:sp>
      <p:sp>
        <p:nvSpPr>
          <p:cNvPr id="3" name="Text 0"/>
          <p:cNvSpPr/>
          <p:nvPr>
            <p:ph idx="101" type="body" hasCustomPrompt="1"/>
          </p:nvPr>
        </p:nvSpPr>
        <p:spPr>
          <a:xfrm>
            <a:off x="457200" y="3657600"/>
            <a:ext cx="11274552" cy="1371600"/>
          </a:xfrm>
          <a:prstGeom prst="rect">
            <a:avLst/>
          </a:prstGeom>
          <a:noFill/>
          <a:ln/>
        </p:spPr>
        <p:txBody>
          <a:bodyPr wrap="square" rtlCol="0"/>
          <a:lstStyle>
            <a:lvl1pPr algn="ctr" indent="0" marL="0">
              <a:buNone/>
              <a:defRPr lang="en-US" sz="2000" dirty="0">
                <a:latin typeface="Calibri" pitchFamily="34" charset="0"/>
                <a:ea typeface="Calibri" pitchFamily="34" charset="-122"/>
                <a:cs typeface="Calibri" pitchFamily="34" charset="-120"/>
              </a:defRPr>
            </a:lvl1pPr>
          </a:lstStyle>
          <a:p>
            <a:pPr algn="ctr" indent="0" marL="0">
              <a:buNone/>
            </a:pPr>
            <a:r>
              <a:rPr lang="en-US" sz="2000" dirty="0">
                <a:solidFill>
                  <a:srgbClr val="000000"/>
                </a:solidFill>
                <a:latin typeface="Calibri" pitchFamily="34" charset="0"/>
                <a:ea typeface="Calibri" pitchFamily="34" charset="-122"/>
                <a:cs typeface="Calibri" pitchFamily="34" charset="-120"/>
              </a:rPr>
              <a:t>Subtitle Placeholder</a:t>
            </a:r>
            <a:endParaRPr lang="en-US" sz="2000" dirty="0"/>
          </a:p>
        </p:txBody>
      </p:sp>
      <p:sp>
        <p:nvSpPr>
          <p:cNvPr id="4" name="Text 0"/>
          <p:cNvSpPr/>
          <p:nvPr/>
        </p:nvSpPr>
        <p:spPr>
          <a:xfrm>
            <a:off x="457200" y="6172200"/>
            <a:ext cx="13258800" cy="457200"/>
          </a:xfrm>
          <a:prstGeom prst="rect">
            <a:avLst/>
          </a:prstGeom>
          <a:noFill/>
          <a:ln/>
        </p:spPr>
        <p:txBody>
          <a:bodyPr wrap="square" rtlCol="0" anchor="ctr"/>
          <a:lstStyle/>
          <a:p>
            <a:pPr algn="r" indent="0" marL="0">
              <a:buNone/>
            </a:pPr>
            <a:endParaRPr lang="en-US" sz="1400" dirty="0"/>
          </a:p>
        </p:txBody>
      </p:sp>
      <p:sp>
        <p:nvSpPr>
          <p:cNvPr id="5" name="Text 1"/>
          <p:cNvSpPr/>
          <p:nvPr>
            <p:ph idx="103"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Content">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lstStyle>
            <a:lvl1pPr algn="l" indent="0" marL="0">
              <a:buNone/>
              <a:defRPr lang="en-US" sz="3600" b="1" dirty="0">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457200" y="1828800"/>
            <a:ext cx="5637276"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4" name="Text 0"/>
          <p:cNvSpPr/>
          <p:nvPr>
            <p:ph idx="102" type="body" hasCustomPrompt="1"/>
          </p:nvPr>
        </p:nvSpPr>
        <p:spPr>
          <a:xfrm>
            <a:off x="7008876" y="1828800"/>
            <a:ext cx="5637276" cy="45720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endParaRPr lang="en-US" sz="1800" dirty="0"/>
          </a:p>
        </p:txBody>
      </p:sp>
      <p:sp>
        <p:nvSpPr>
          <p:cNvPr id="5" name="Text 0"/>
          <p:cNvSpPr/>
          <p:nvPr/>
        </p:nvSpPr>
        <p:spPr>
          <a:xfrm>
            <a:off x="457200" y="6172200"/>
            <a:ext cx="13258800" cy="457200"/>
          </a:xfrm>
          <a:prstGeom prst="rect">
            <a:avLst/>
          </a:prstGeom>
          <a:noFill/>
          <a:ln/>
        </p:spPr>
        <p:txBody>
          <a:bodyPr wrap="square" rtlCol="0" anchor="ctr"/>
          <a:lstStyle/>
          <a:p>
            <a:pPr algn="r" indent="0" marL="0">
              <a:buNone/>
            </a:pP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
            <a:ext cx="10433304" cy="1371600"/>
          </a:xfrm>
          <a:prstGeom prst="rect">
            <a:avLst/>
          </a:prstGeom>
          <a:noFill/>
          <a:ln/>
        </p:spPr>
        <p:txBody>
          <a:bodyPr wrap="square" rtlCol="0"/>
          <a:lstStyle>
            <a:lvl1pPr algn="l" indent="0" marL="0">
              <a:buNone/>
              <a:defRPr lang="en-US" sz="3600" b="1" dirty="0">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914400" y="1828800"/>
            <a:ext cx="5029200" cy="914400"/>
          </a:xfrm>
          <a:prstGeom prst="rect">
            <a:avLst/>
          </a:prstGeom>
          <a:noFill/>
          <a:ln/>
        </p:spPr>
        <p:txBody>
          <a:bodyPr wrap="square" rtlCol="0"/>
          <a:lstStyle>
            <a:lvl1pPr algn="ctr" indent="0" marL="0">
              <a:buNone/>
              <a:defRPr lang="en-US" sz="2400" b="1" dirty="0">
                <a:latin typeface="Calibri" pitchFamily="34" charset="0"/>
                <a:ea typeface="Calibri" pitchFamily="34" charset="-122"/>
                <a:cs typeface="Calibri" pitchFamily="34" charset="-120"/>
              </a:defRPr>
            </a:lvl1pPr>
          </a:lstStyle>
          <a:p>
            <a:pPr algn="ctr" indent="0" marL="0">
              <a:buNone/>
            </a:pPr>
            <a:r>
              <a:rPr lang="en-US" sz="2400" b="1" dirty="0">
                <a:solidFill>
                  <a:srgbClr val="000000"/>
                </a:solidFill>
                <a:latin typeface="Calibri" pitchFamily="34" charset="0"/>
                <a:ea typeface="Calibri" pitchFamily="34" charset="-122"/>
                <a:cs typeface="Calibri" pitchFamily="34" charset="-120"/>
              </a:rPr>
              <a:t>Subheading Placeholder</a:t>
            </a:r>
            <a:endParaRPr lang="en-US" sz="2400" dirty="0"/>
          </a:p>
        </p:txBody>
      </p:sp>
      <p:sp>
        <p:nvSpPr>
          <p:cNvPr id="4" name="Text 0"/>
          <p:cNvSpPr/>
          <p:nvPr>
            <p:ph idx="102" type="body" hasCustomPrompt="1"/>
          </p:nvPr>
        </p:nvSpPr>
        <p:spPr>
          <a:xfrm>
            <a:off x="6400800" y="1828800"/>
            <a:ext cx="5029200" cy="914400"/>
          </a:xfrm>
          <a:prstGeom prst="rect">
            <a:avLst/>
          </a:prstGeom>
          <a:noFill/>
          <a:ln/>
        </p:spPr>
        <p:txBody>
          <a:bodyPr wrap="square" rtlCol="0"/>
          <a:lstStyle>
            <a:lvl1pPr algn="ctr" indent="0" marL="0">
              <a:buNone/>
              <a:defRPr lang="en-US" sz="2400" b="1" dirty="0">
                <a:latin typeface="Calibri" pitchFamily="34" charset="0"/>
                <a:ea typeface="Calibri" pitchFamily="34" charset="-122"/>
                <a:cs typeface="Calibri" pitchFamily="34" charset="-120"/>
              </a:defRPr>
            </a:lvl1pPr>
          </a:lstStyle>
          <a:p>
            <a:pPr algn="ctr" indent="0" marL="0">
              <a:buNone/>
            </a:pPr>
            <a:r>
              <a:rPr lang="en-US" sz="2400" b="1" dirty="0">
                <a:solidFill>
                  <a:srgbClr val="000000"/>
                </a:solidFill>
                <a:latin typeface="Calibri" pitchFamily="34" charset="0"/>
                <a:ea typeface="Calibri" pitchFamily="34" charset="-122"/>
                <a:cs typeface="Calibri" pitchFamily="34" charset="-120"/>
              </a:rPr>
              <a:t>Second Subheading Placeholder</a:t>
            </a:r>
            <a:endParaRPr lang="en-US" sz="2400" dirty="0"/>
          </a:p>
        </p:txBody>
      </p:sp>
      <p:sp>
        <p:nvSpPr>
          <p:cNvPr id="5" name="Text 0"/>
          <p:cNvSpPr/>
          <p:nvPr>
            <p:ph idx="103" type="body" hasCustomPrompt="1"/>
          </p:nvPr>
        </p:nvSpPr>
        <p:spPr>
          <a:xfrm>
            <a:off x="914400" y="2743200"/>
            <a:ext cx="5029200" cy="3200400"/>
          </a:xfrm>
          <a:prstGeom prst="rect">
            <a:avLst/>
          </a:prstGeom>
          <a:noFill/>
          <a:ln/>
        </p:spPr>
        <p:txBody>
          <a:bodyPr wrap="square" rtlCol="0"/>
          <a:lstStyle>
            <a:lvl1pPr algn="l" indent="0" marL="0">
              <a:buNone/>
              <a:defRPr lang="en-US" sz="1800" b="1" dirty="0">
                <a:latin typeface="Calibri" pitchFamily="34" charset="0"/>
                <a:ea typeface="Calibri" pitchFamily="34" charset="-122"/>
                <a:cs typeface="Calibri" pitchFamily="34" charset="-120"/>
              </a:defRPr>
            </a:lvl1pPr>
          </a:lstStyle>
          <a:p>
            <a:pPr algn="l" indent="0" marL="0">
              <a:buNone/>
            </a:pPr>
            <a:r>
              <a:rPr lang="en-US" sz="1800" b="1" dirty="0">
                <a:solidFill>
                  <a:srgbClr val="000000"/>
                </a:solidFill>
                <a:latin typeface="Calibri" pitchFamily="34" charset="0"/>
                <a:ea typeface="Calibri" pitchFamily="34" charset="-122"/>
                <a:cs typeface="Calibri" pitchFamily="34" charset="-120"/>
              </a:rPr>
              <a:t>Content Placeholder</a:t>
            </a:r>
            <a:endParaRPr lang="en-US" sz="1800" dirty="0"/>
          </a:p>
        </p:txBody>
      </p:sp>
      <p:sp>
        <p:nvSpPr>
          <p:cNvPr id="6" name="Text 0"/>
          <p:cNvSpPr/>
          <p:nvPr>
            <p:ph idx="104" type="body" hasCustomPrompt="1"/>
          </p:nvPr>
        </p:nvSpPr>
        <p:spPr>
          <a:xfrm>
            <a:off x="6400800" y="2743200"/>
            <a:ext cx="5029200" cy="3200400"/>
          </a:xfrm>
          <a:prstGeom prst="rect">
            <a:avLst/>
          </a:prstGeom>
          <a:noFill/>
          <a:ln/>
        </p:spPr>
        <p:txBody>
          <a:bodyPr wrap="square" rtlCol="0"/>
          <a:lstStyle>
            <a:lvl1pPr algn="l" indent="0" marL="0">
              <a:buNone/>
              <a:defRPr lang="en-US" sz="1800" b="1" dirty="0">
                <a:latin typeface="Calibri" pitchFamily="34" charset="0"/>
                <a:ea typeface="Calibri" pitchFamily="34" charset="-122"/>
                <a:cs typeface="Calibri" pitchFamily="34" charset="-120"/>
              </a:defRPr>
            </a:lvl1pPr>
          </a:lstStyle>
          <a:p>
            <a:pPr algn="l" indent="0" marL="0">
              <a:buNone/>
            </a:pPr>
            <a:r>
              <a:rPr lang="en-US" sz="1800" b="1" dirty="0">
                <a:solidFill>
                  <a:srgbClr val="000000"/>
                </a:solidFill>
                <a:latin typeface="Calibri" pitchFamily="34" charset="0"/>
                <a:ea typeface="Calibri" pitchFamily="34" charset="-122"/>
                <a:cs typeface="Calibri" pitchFamily="34" charset="-120"/>
              </a:rPr>
              <a:t>Second Content Placeholder</a:t>
            </a:r>
            <a:endParaRPr lang="en-US" sz="1800" dirty="0"/>
          </a:p>
        </p:txBody>
      </p:sp>
      <p:sp>
        <p:nvSpPr>
          <p:cNvPr id="7" name="Text 0"/>
          <p:cNvSpPr/>
          <p:nvPr/>
        </p:nvSpPr>
        <p:spPr>
          <a:xfrm>
            <a:off x="914400" y="3657600"/>
            <a:ext cx="11155680" cy="5943600"/>
          </a:xfrm>
          <a:prstGeom prst="rect">
            <a:avLst/>
          </a:prstGeom>
          <a:noFill/>
          <a:ln/>
        </p:spPr>
        <p:txBody>
          <a:bodyPr wrap="square" rtlCol="0" anchor="ctr"/>
          <a:lstStyle/>
          <a:p>
            <a:pPr algn="r" indent="0" marL="0">
              <a:buNone/>
            </a:pPr>
            <a:endParaRPr lang="en-US" sz="1400" dirty="0"/>
          </a:p>
        </p:txBody>
      </p:sp>
      <p:sp>
        <p:nvSpPr>
          <p:cNvPr id="8" name="Text 1"/>
          <p:cNvSpPr/>
          <p:nvPr>
            <p:ph idx="106"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lstStyle>
            <a:lvl1pPr algn="l" indent="0" marL="0">
              <a:buNone/>
              <a:defRPr lang="en-US" sz="2000" dirty="0">
                <a:latin typeface="Calibri Light (Headings)" pitchFamily="34" charset="0"/>
                <a:ea typeface="Calibri Light (Headings)" pitchFamily="34" charset="-122"/>
                <a:cs typeface="Calibri Light (Headings)" pitchFamily="34" charset="-120"/>
              </a:defRPr>
            </a:lvl1pPr>
          </a:lstStyle>
          <a:p>
            <a:pPr algn="l" indent="0" marL="0">
              <a:buNone/>
            </a:pPr>
            <a:r>
              <a:rPr lang="en-US" sz="2000"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r>
              <a:rPr lang="en-US" sz="1800" dirty="0">
                <a:solidFill>
                  <a:srgbClr val="000000"/>
                </a:solidFill>
                <a:latin typeface="Calibri" pitchFamily="34" charset="0"/>
                <a:ea typeface="Calibri" pitchFamily="34" charset="-122"/>
                <a:cs typeface="Calibri" pitchFamily="34" charset="-120"/>
              </a:rPr>
              <a:t>Content Placeholder</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lstStyle>
            <a:lvl1pPr algn="l" indent="0" marL="0">
              <a:buNone/>
              <a:defRPr lang="en-US" sz="1400" dirty="0">
                <a:latin typeface="Calibri" pitchFamily="34" charset="0"/>
                <a:ea typeface="Calibri" pitchFamily="34" charset="-122"/>
                <a:cs typeface="Calibri" pitchFamily="34" charset="-120"/>
              </a:defRPr>
            </a:lvl1pPr>
          </a:lstStyle>
          <a:p>
            <a:pPr algn="l" indent="0" marL="0">
              <a:buNone/>
            </a:pPr>
            <a:r>
              <a:rPr lang="en-US" sz="1400" dirty="0">
                <a:solidFill>
                  <a:srgbClr val="000000"/>
                </a:solidFill>
                <a:latin typeface="Calibri" pitchFamily="34" charset="0"/>
                <a:ea typeface="Calibri" pitchFamily="34" charset="-122"/>
                <a:cs typeface="Calibri" pitchFamily="34" charset="-120"/>
              </a:rPr>
              <a:t>Caption Placeholder</a:t>
            </a:r>
            <a:endParaRPr lang="en-US" sz="1400" dirty="0"/>
          </a:p>
        </p:txBody>
      </p:sp>
      <p:sp>
        <p:nvSpPr>
          <p:cNvPr id="5" name="Text 0"/>
          <p:cNvSpPr/>
          <p:nvPr/>
        </p:nvSpPr>
        <p:spPr>
          <a:xfrm>
            <a:off x="914400" y="3657600"/>
            <a:ext cx="11155680" cy="5943600"/>
          </a:xfrm>
          <a:prstGeom prst="rect">
            <a:avLst/>
          </a:prstGeom>
          <a:noFill/>
          <a:ln/>
        </p:spPr>
        <p:txBody>
          <a:bodyPr wrap="square" rtlCol="0" anchor="ctr"/>
          <a:lstStyle/>
          <a:p>
            <a:pPr algn="r" indent="0" marL="0">
              <a:buNone/>
            </a:pP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lstStyle>
            <a:lvl1pPr algn="l" indent="0" marL="0">
              <a:buNone/>
              <a:defRPr lang="en-US" sz="2000" dirty="0">
                <a:latin typeface="Calibri Light (Headings)" pitchFamily="34" charset="0"/>
                <a:ea typeface="Calibri Light (Headings)" pitchFamily="34" charset="-122"/>
                <a:cs typeface="Calibri Light (Headings)" pitchFamily="34" charset="-120"/>
              </a:defRPr>
            </a:lvl1pPr>
          </a:lstStyle>
          <a:p>
            <a:pPr algn="l" indent="0" marL="0">
              <a:buNone/>
            </a:pPr>
            <a:r>
              <a:rPr lang="en-US" sz="2000" dirty="0">
                <a:solidFill>
                  <a:srgbClr val="000000"/>
                </a:solidFill>
                <a:latin typeface="Calibri Light (Headings)" pitchFamily="34" charset="0"/>
                <a:ea typeface="Calibri Light (Headings)" pitchFamily="34" charset="-122"/>
                <a:cs typeface="Calibri Light (Headings)" pitchFamily="34" charset="-120"/>
              </a:rPr>
              <a:t>Title Placeholder</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lstStyle>
            <a:lvl1pPr algn="l" indent="0" marL="0">
              <a:buNone/>
              <a:defRPr lang="en-US" sz="1800" dirty="0">
                <a:latin typeface="Calibri" pitchFamily="34" charset="0"/>
                <a:ea typeface="Calibri" pitchFamily="34" charset="-122"/>
                <a:cs typeface="Calibri" pitchFamily="34" charset="-120"/>
              </a:defRPr>
            </a:lvl1pPr>
          </a:lstStyle>
          <a:p>
            <a:pPr algn="l" indent="0" marL="0">
              <a:buNone/>
            </a:pPr>
            <a:r>
              <a:rPr lang="en-US" sz="1800" dirty="0">
                <a:solidFill>
                  <a:srgbClr val="000000"/>
                </a:solidFill>
                <a:latin typeface="Calibri" pitchFamily="34" charset="0"/>
                <a:ea typeface="Calibri" pitchFamily="34" charset="-122"/>
                <a:cs typeface="Calibri" pitchFamily="34" charset="-120"/>
              </a:rPr>
              <a:t>Content Placeholder</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lstStyle>
            <a:lvl1pPr algn="l" indent="0" marL="0">
              <a:buNone/>
              <a:defRPr lang="en-US" sz="1400" dirty="0">
                <a:latin typeface="Calibri" pitchFamily="34" charset="0"/>
                <a:ea typeface="Calibri" pitchFamily="34" charset="-122"/>
                <a:cs typeface="Calibri" pitchFamily="34" charset="-120"/>
              </a:defRPr>
            </a:lvl1pPr>
          </a:lstStyle>
          <a:p>
            <a:pPr algn="l" indent="0" marL="0">
              <a:buNone/>
            </a:pPr>
            <a:r>
              <a:rPr lang="en-US" sz="1400" dirty="0">
                <a:solidFill>
                  <a:srgbClr val="000000"/>
                </a:solidFill>
                <a:latin typeface="Calibri" pitchFamily="34" charset="0"/>
                <a:ea typeface="Calibri" pitchFamily="34" charset="-122"/>
                <a:cs typeface="Calibri" pitchFamily="34" charset="-120"/>
              </a:rPr>
              <a:t>Caption Placeholder</a:t>
            </a:r>
            <a:endParaRPr lang="en-US" sz="1400" dirty="0"/>
          </a:p>
        </p:txBody>
      </p:sp>
      <p:sp>
        <p:nvSpPr>
          <p:cNvPr id="5" name="Text 0"/>
          <p:cNvSpPr/>
          <p:nvPr/>
        </p:nvSpPr>
        <p:spPr>
          <a:xfrm>
            <a:off x="914400" y="3657600"/>
            <a:ext cx="11155680" cy="5943600"/>
          </a:xfrm>
          <a:prstGeom prst="rect">
            <a:avLst/>
          </a:prstGeom>
          <a:noFill/>
          <a:ln/>
        </p:spPr>
        <p:txBody>
          <a:bodyPr wrap="square" rtlCol="0" anchor="ctr"/>
          <a:lstStyle/>
          <a:p>
            <a:pPr algn="r" indent="0" marL="0">
              <a:buNone/>
            </a:pP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Calibri" pitchFamily="34" charset="0"/>
                <a:ea typeface="Calibri" pitchFamily="34" charset="-122"/>
                <a:cs typeface="Calibri" pitchFamily="34" charset="-120"/>
              </a:defRPr>
            </a:lvl1pPr>
          </a:lstStyle>
          <a:p>
            <a:pPr algn="ctr" indent="0" marL="0">
              <a:buNone/>
            </a:pPr>
            <a:r>
              <a:rPr lang="en-US" sz="1200" dirty="0">
                <a:solidFill>
                  <a:srgbClr val="000000"/>
                </a:solidFill>
                <a:latin typeface="Calibri" pitchFamily="34" charset="0"/>
                <a:ea typeface="Calibri" pitchFamily="34" charset="-122"/>
                <a:cs typeface="Calibri" pitchFamily="34" charset="-120"/>
              </a:rPr>
              <a:t>SlideNumber Placeholder</a:t>
            </a:r>
            <a:endParaRPr lang="en-US" sz="1200"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8.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8.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8.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nchor="ct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Content List</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nchor="t"/>
          <a:lstStyle/>
          <a:p>
            <a:pPr algn="l" indent="0" marL="0">
              <a:buNone/>
            </a:pPr>
            <a:r>
              <a:rPr lang="en-US" sz="1800" dirty="0">
                <a:solidFill>
                  <a:srgbClr val="F2E8EF"/>
                </a:solidFill>
                <a:latin typeface="Calibri" pitchFamily="34" charset="0"/>
                <a:ea typeface="Calibri" pitchFamily="34" charset="-122"/>
                <a:cs typeface="Calibri" pitchFamily="34" charset="-120"/>
              </a:rPr>
              <a:t>1. Introduction to AI Flavoured</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2. Project Overview</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3. Core Functionalities</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4. Intelligent Summarization</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5. Interactive Engagement</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6. Multilingual Support</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7. Personalized Learning Experiences</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8. Technical Aspects and Benefits</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9. Future Scopes</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10. Thank You</a:t>
            </a:r>
            <a:endParaRPr lang="en-US" sz="1800" dirty="0"/>
          </a:p>
        </p:txBody>
      </p:sp>
      <p:sp>
        <p:nvSpPr>
          <p:cNvPr id="4"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1</a:t>
            </a:r>
            <a:endParaRPr lang="en-US" sz="1200" dirty="0"/>
          </a:p>
        </p:txBody>
      </p:sp>
      <p:sp>
        <p:nvSpPr>
          <p:cNvPr id="5" name="Text 0"/>
          <p:cNvSpPr/>
          <p:nvPr>
            <p:ph idx="102" type="body" hasCustomPrompt="1"/>
          </p:nvPr>
        </p:nvSpPr>
        <p:spPr>
          <a:xfrm>
            <a:off x="457200" y="1828800"/>
            <a:ext cx="5637276" cy="4572000"/>
          </a:xfrm>
          <a:prstGeom prst="rect">
            <a:avLst/>
          </a:prstGeom>
          <a:noFill/>
          <a:ln/>
        </p:spPr>
        <p:txBody>
          <a:bodyPr wrap="square" lIns="2540" tIns="2540" rIns="2540" bIns="2540" rtlCol="0" anchor="t"/>
          <a:lstStyle/>
          <a:p>
            <a:pPr algn="l" indent="0" marL="0">
              <a:buNone/>
            </a:pPr>
            <a:endParaRPr lang="en-US" sz="1800" dirty="0"/>
          </a:p>
        </p:txBody>
      </p:sp>
      <p:sp>
        <p:nvSpPr>
          <p:cNvPr id="6" name="Text 0"/>
          <p:cNvSpPr/>
          <p:nvPr>
            <p:ph idx="103" type="body" hasCustomPrompt="1"/>
          </p:nvPr>
        </p:nvSpPr>
        <p:spPr>
          <a:xfrm>
            <a:off x="6094476" y="1828800"/>
            <a:ext cx="5637276" cy="4572000"/>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nchor="ctr"/>
          <a:lstStyle/>
          <a:p>
            <a:pPr algn="l" indent="0" marL="0">
              <a:buNone/>
            </a:pPr>
            <a:r>
              <a:rPr lang="en-US" sz="2000" dirty="0">
                <a:solidFill>
                  <a:srgbClr val="FFB8EA"/>
                </a:solidFill>
                <a:latin typeface="Calibri Light (Headings)" pitchFamily="34" charset="0"/>
                <a:ea typeface="Calibri Light (Headings)" pitchFamily="34" charset="-122"/>
                <a:cs typeface="Calibri Light (Headings)" pitchFamily="34" charset="-120"/>
              </a:rPr>
              <a:t>Personalized Learning Experiences</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nchor="ctr"/>
          <a:lstStyle/>
          <a:p>
            <a:pPr algn="l" indent="0" marL="0">
              <a:buNone/>
            </a:pPr>
            <a:r>
              <a:rPr lang="en-US" sz="1800" dirty="0">
                <a:solidFill>
                  <a:srgbClr val="F2E8EF"/>
                </a:solidFill>
                <a:latin typeface="Calibri" pitchFamily="34" charset="0"/>
                <a:ea typeface="Calibri" pitchFamily="34" charset="-122"/>
                <a:cs typeface="Calibri" pitchFamily="34" charset="-120"/>
              </a:rPr>
              <a:t>1. The platform offers personalized learning experiences tailored to individual needs. 
2. Users receive recommendations and insights based on their preferences and learning patterns. 
</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nchor="t"/>
          <a:lstStyle/>
          <a:p>
            <a:pPr algn="l" indent="0" marL="0">
              <a:buNone/>
            </a:pPr>
            <a:r>
              <a:rPr lang="en-US" sz="1400" dirty="0">
                <a:solidFill>
                  <a:srgbClr val="F2E8EF"/>
                </a:solidFill>
                <a:latin typeface="Calibri" pitchFamily="34" charset="0"/>
                <a:ea typeface="Calibri" pitchFamily="34" charset="-122"/>
                <a:cs typeface="Calibri" pitchFamily="34" charset="-120"/>
              </a:rPr>
              <a:t>Enhance learning outcomes through personalized content.</a:t>
            </a:r>
            <a:endParaRPr lang="en-US" sz="14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10</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nchor="ct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Technical Aspects and Benefits</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nchor="t"/>
          <a:lstStyle/>
          <a:p>
            <a:pPr algn="l" indent="0" marL="0">
              <a:buNone/>
            </a:pPr>
            <a:r>
              <a:rPr lang="en-US" sz="1800" dirty="0">
                <a:solidFill>
                  <a:srgbClr val="F2E8EF"/>
                </a:solidFill>
                <a:latin typeface="Calibri" pitchFamily="34" charset="0"/>
                <a:ea typeface="Calibri" pitchFamily="34" charset="-122"/>
                <a:cs typeface="Calibri" pitchFamily="34" charset="-120"/>
              </a:rPr>
              <a:t>1. AI Flavoured showcases the feasibility and operational benefits of AI in document comprehension. 
2. It streamlines information retrieval, improves knowledge acquisition, and fosters collaboration. 
3. The project aims to stay at the forefront of AI-powered education and knowledge sharing. 
</a:t>
            </a:r>
            <a:endParaRPr lang="en-US" sz="1800" dirty="0"/>
          </a:p>
        </p:txBody>
      </p:sp>
      <p:sp>
        <p:nvSpPr>
          <p:cNvPr id="4"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11</a:t>
            </a:r>
            <a:endParaRPr lang="en-US" sz="1200" dirty="0"/>
          </a:p>
        </p:txBody>
      </p:sp>
      <p:sp>
        <p:nvSpPr>
          <p:cNvPr id="5" name="Text 0"/>
          <p:cNvSpPr/>
          <p:nvPr>
            <p:ph idx="102" type="body" hasCustomPrompt="1"/>
          </p:nvPr>
        </p:nvSpPr>
        <p:spPr>
          <a:xfrm>
            <a:off x="457200" y="1828800"/>
            <a:ext cx="5637276" cy="4572000"/>
          </a:xfrm>
          <a:prstGeom prst="rect">
            <a:avLst/>
          </a:prstGeom>
          <a:noFill/>
          <a:ln/>
        </p:spPr>
        <p:txBody>
          <a:bodyPr wrap="square" lIns="2540" tIns="2540" rIns="2540" bIns="2540" rtlCol="0" anchor="t"/>
          <a:lstStyle/>
          <a:p>
            <a:pPr algn="l" indent="0" marL="0">
              <a:buNone/>
            </a:pPr>
            <a:endParaRPr lang="en-US" sz="1800" dirty="0"/>
          </a:p>
        </p:txBody>
      </p:sp>
      <p:sp>
        <p:nvSpPr>
          <p:cNvPr id="6" name="Text 0"/>
          <p:cNvSpPr/>
          <p:nvPr>
            <p:ph idx="103" type="body" hasCustomPrompt="1"/>
          </p:nvPr>
        </p:nvSpPr>
        <p:spPr>
          <a:xfrm>
            <a:off x="6094476" y="1828800"/>
            <a:ext cx="5637276" cy="4572000"/>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0"/>
            <a:ext cx="10058400" cy="1828800"/>
          </a:xfrm>
          <a:prstGeom prst="rect">
            <a:avLst/>
          </a:prstGeom>
          <a:noFill/>
          <a:ln/>
        </p:spPr>
        <p:txBody>
          <a:bodyPr wrap="square" rtlCol="0" anchor="ctr"/>
          <a:lstStyle/>
          <a:p>
            <a:pPr algn="ctr" indent="0" marL="0">
              <a:buNone/>
            </a:pPr>
            <a:r>
              <a:rPr lang="en-US" sz="5400" b="1" dirty="0">
                <a:solidFill>
                  <a:srgbClr val="FFB8EA"/>
                </a:solidFill>
                <a:latin typeface="Calibri Light (Headings)" pitchFamily="34" charset="0"/>
                <a:ea typeface="Calibri Light (Headings)" pitchFamily="34" charset="-122"/>
                <a:cs typeface="Calibri Light (Headings)" pitchFamily="34" charset="-120"/>
              </a:rPr>
              <a:t>Thank You</a:t>
            </a:r>
            <a:endParaRPr lang="en-US" sz="5400" dirty="0"/>
          </a:p>
        </p:txBody>
      </p:sp>
      <p:sp>
        <p:nvSpPr>
          <p:cNvPr id="3" name="Text 0"/>
          <p:cNvSpPr/>
          <p:nvPr>
            <p:ph idx="101" type="body" hasCustomPrompt="1"/>
          </p:nvPr>
        </p:nvSpPr>
        <p:spPr>
          <a:xfrm>
            <a:off x="914400" y="4114800"/>
            <a:ext cx="10058400" cy="1371600"/>
          </a:xfrm>
          <a:prstGeom prst="rect">
            <a:avLst/>
          </a:prstGeom>
          <a:noFill/>
          <a:ln/>
        </p:spPr>
        <p:txBody>
          <a:bodyPr wrap="square" rtlCol="0" anchor="t"/>
          <a:lstStyle/>
          <a:p>
            <a:pPr algn="r" indent="0" marL="0">
              <a:buNone/>
            </a:pPr>
            <a:r>
              <a:rPr lang="en-US" sz="2400" dirty="0">
                <a:solidFill>
                  <a:srgbClr val="F2E8EF"/>
                </a:solidFill>
                <a:latin typeface="Calibri" pitchFamily="34" charset="0"/>
                <a:ea typeface="Calibri" pitchFamily="34" charset="-122"/>
                <a:cs typeface="Calibri" pitchFamily="34" charset="-120"/>
              </a:rPr>
              <a:t>Thank you for your attention. We hope AI Flavoured will revolutionize your document comprehension and learning experience.</a:t>
            </a:r>
            <a:endParaRPr lang="en-US" sz="2400" dirty="0"/>
          </a:p>
        </p:txBody>
      </p:sp>
      <p:sp>
        <p:nvSpPr>
          <p:cNvPr id="4" name="Text 1"/>
          <p:cNvSpPr/>
          <p:nvPr>
            <p:ph idx="103"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12</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0"/>
            <a:ext cx="10058400" cy="1828800"/>
          </a:xfrm>
          <a:prstGeom prst="rect">
            <a:avLst/>
          </a:prstGeom>
          <a:noFill/>
          <a:ln/>
        </p:spPr>
        <p:txBody>
          <a:bodyPr wrap="square" rtlCol="0" anchor="ctr"/>
          <a:lstStyle/>
          <a:p>
            <a:pPr algn="ctr" indent="0" marL="0">
              <a:buNone/>
            </a:pPr>
            <a:r>
              <a:rPr lang="en-US" sz="5400" b="1" dirty="0">
                <a:solidFill>
                  <a:srgbClr val="FFB8EA"/>
                </a:solidFill>
                <a:latin typeface="Calibri Light (Headings)" pitchFamily="34" charset="0"/>
                <a:ea typeface="Calibri Light (Headings)" pitchFamily="34" charset="-122"/>
                <a:cs typeface="Calibri Light (Headings)" pitchFamily="34" charset="-120"/>
              </a:rPr>
              <a:t>Introduction to AI Flavoured</a:t>
            </a:r>
            <a:endParaRPr lang="en-US" sz="5400" dirty="0"/>
          </a:p>
        </p:txBody>
      </p:sp>
      <p:sp>
        <p:nvSpPr>
          <p:cNvPr id="3" name="Text 0"/>
          <p:cNvSpPr/>
          <p:nvPr>
            <p:ph idx="101" type="body" hasCustomPrompt="1"/>
          </p:nvPr>
        </p:nvSpPr>
        <p:spPr>
          <a:xfrm>
            <a:off x="914400" y="4114800"/>
            <a:ext cx="10058400" cy="1371600"/>
          </a:xfrm>
          <a:prstGeom prst="rect">
            <a:avLst/>
          </a:prstGeom>
          <a:noFill/>
          <a:ln/>
        </p:spPr>
        <p:txBody>
          <a:bodyPr wrap="square" rtlCol="0" anchor="t"/>
          <a:lstStyle/>
          <a:p>
            <a:pPr algn="r" indent="0" marL="0">
              <a:buNone/>
            </a:pPr>
            <a:r>
              <a:rPr lang="en-US" sz="2400" dirty="0">
                <a:solidFill>
                  <a:srgbClr val="F2E8EF"/>
                </a:solidFill>
                <a:latin typeface="Calibri" pitchFamily="34" charset="0"/>
                <a:ea typeface="Calibri" pitchFamily="34" charset="-122"/>
                <a:cs typeface="Calibri" pitchFamily="34" charset="-120"/>
              </a:rPr>
              <a:t>AI Flavoured is a project that leverages artificial intelligence to revolutionize document comprehension and learning.</a:t>
            </a:r>
            <a:endParaRPr lang="en-US" sz="2400" dirty="0"/>
          </a:p>
        </p:txBody>
      </p:sp>
      <p:sp>
        <p:nvSpPr>
          <p:cNvPr id="4" name="Text 1"/>
          <p:cNvSpPr/>
          <p:nvPr>
            <p:ph idx="103"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2</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nchor="ct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Introduction to AI Flavoured</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nchor="t"/>
          <a:lstStyle/>
          <a:p>
            <a:pPr algn="l" indent="0" marL="0">
              <a:buNone/>
            </a:pPr>
            <a:r>
              <a:rPr lang="en-US" sz="1800" dirty="0">
                <a:solidFill>
                  <a:srgbClr val="F2E8EF"/>
                </a:solidFill>
                <a:latin typeface="Calibri" pitchFamily="34" charset="0"/>
                <a:ea typeface="Calibri" pitchFamily="34" charset="-122"/>
                <a:cs typeface="Calibri" pitchFamily="34" charset="-120"/>
              </a:rPr>
              <a:t>1. AI Flavoured is a project that leverages artificial intelligence to revolutionize document comprehension and learning. 
2. The platform features advanced summarization engines, interactive communication, multilingual support, and personalized learning experiences. 
3. It aims to address challenges such as information overload, complex documents, and language barriers. 
</a:t>
            </a:r>
            <a:endParaRPr lang="en-US" sz="1800" dirty="0"/>
          </a:p>
        </p:txBody>
      </p:sp>
      <p:sp>
        <p:nvSpPr>
          <p:cNvPr id="4"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3</a:t>
            </a:r>
            <a:endParaRPr lang="en-US" sz="1200" dirty="0"/>
          </a:p>
        </p:txBody>
      </p:sp>
      <p:sp>
        <p:nvSpPr>
          <p:cNvPr id="5" name="Text 0"/>
          <p:cNvSpPr/>
          <p:nvPr>
            <p:ph idx="102" type="body" hasCustomPrompt="1"/>
          </p:nvPr>
        </p:nvSpPr>
        <p:spPr>
          <a:xfrm>
            <a:off x="457200" y="1828800"/>
            <a:ext cx="5637276" cy="4572000"/>
          </a:xfrm>
          <a:prstGeom prst="rect">
            <a:avLst/>
          </a:prstGeom>
          <a:noFill/>
          <a:ln/>
        </p:spPr>
        <p:txBody>
          <a:bodyPr wrap="square" lIns="2540" tIns="2540" rIns="2540" bIns="2540" rtlCol="0" anchor="t"/>
          <a:lstStyle/>
          <a:p>
            <a:pPr algn="l" indent="0" marL="0">
              <a:buNone/>
            </a:pPr>
            <a:endParaRPr lang="en-US" sz="1800" dirty="0"/>
          </a:p>
        </p:txBody>
      </p:sp>
      <p:sp>
        <p:nvSpPr>
          <p:cNvPr id="6" name="Text 0"/>
          <p:cNvSpPr/>
          <p:nvPr>
            <p:ph idx="103" type="body" hasCustomPrompt="1"/>
          </p:nvPr>
        </p:nvSpPr>
        <p:spPr>
          <a:xfrm>
            <a:off x="6094476" y="1828800"/>
            <a:ext cx="5637276" cy="4572000"/>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828800"/>
            <a:ext cx="11274552" cy="1828800"/>
          </a:xfrm>
          <a:prstGeom prst="rect">
            <a:avLst/>
          </a:prstGeom>
          <a:noFill/>
          <a:ln/>
        </p:spPr>
        <p:txBody>
          <a:bodyPr wrap="square" rtlCol="0" anchor="ctr"/>
          <a:lstStyle/>
          <a:p>
            <a:pPr algn="r" indent="0" marL="0">
              <a:buNone/>
            </a:pPr>
            <a:r>
              <a:rPr lang="en-US" sz="4000" b="1" dirty="0">
                <a:solidFill>
                  <a:srgbClr val="FFB8EA"/>
                </a:solidFill>
                <a:latin typeface="Calibri Light (Headings)" pitchFamily="34" charset="0"/>
                <a:ea typeface="Calibri Light (Headings)" pitchFamily="34" charset="-122"/>
                <a:cs typeface="Calibri Light (Headings)" pitchFamily="34" charset="-120"/>
              </a:rPr>
              <a:t>Project Overview</a:t>
            </a:r>
            <a:endParaRPr lang="en-US" sz="4000" dirty="0"/>
          </a:p>
        </p:txBody>
      </p:sp>
      <p:sp>
        <p:nvSpPr>
          <p:cNvPr id="3" name="Text 0"/>
          <p:cNvSpPr/>
          <p:nvPr>
            <p:ph idx="101" type="body" hasCustomPrompt="1"/>
          </p:nvPr>
        </p:nvSpPr>
        <p:spPr>
          <a:xfrm>
            <a:off x="457200" y="3657600"/>
            <a:ext cx="11274552" cy="1371600"/>
          </a:xfrm>
          <a:prstGeom prst="rect">
            <a:avLst/>
          </a:prstGeom>
          <a:noFill/>
          <a:ln/>
        </p:spPr>
        <p:txBody>
          <a:bodyPr wrap="square" rtlCol="0" anchor="t"/>
          <a:lstStyle/>
          <a:p>
            <a:pPr algn="ctr" indent="0" marL="0">
              <a:buNone/>
            </a:pPr>
            <a:r>
              <a:rPr lang="en-US" sz="2000" dirty="0">
                <a:solidFill>
                  <a:srgbClr val="F2E8EF"/>
                </a:solidFill>
                <a:latin typeface="Calibri" pitchFamily="34" charset="0"/>
                <a:ea typeface="Calibri" pitchFamily="34" charset="-122"/>
                <a:cs typeface="Calibri" pitchFamily="34" charset="-120"/>
              </a:rPr>
              <a:t>AI Flavoured empowers users to efficiently extract insights from written content.</a:t>
            </a:r>
            <a:endParaRPr lang="en-US" sz="2000" dirty="0"/>
          </a:p>
        </p:txBody>
      </p:sp>
      <p:sp>
        <p:nvSpPr>
          <p:cNvPr id="4" name="Text 1"/>
          <p:cNvSpPr/>
          <p:nvPr>
            <p:ph idx="103"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4</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nchor="ct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Core Functionalities</a:t>
            </a:r>
            <a:endParaRPr lang="en-US" sz="3600" dirty="0"/>
          </a:p>
        </p:txBody>
      </p:sp>
      <p:sp>
        <p:nvSpPr>
          <p:cNvPr id="3" name="Text 0"/>
          <p:cNvSpPr/>
          <p:nvPr>
            <p:ph idx="101" type="body" hasCustomPrompt="1"/>
          </p:nvPr>
        </p:nvSpPr>
        <p:spPr>
          <a:xfrm>
            <a:off x="457200" y="1828800"/>
            <a:ext cx="5637276" cy="4572000"/>
          </a:xfrm>
          <a:prstGeom prst="rect">
            <a:avLst/>
          </a:prstGeom>
          <a:noFill/>
          <a:ln/>
        </p:spPr>
        <p:txBody>
          <a:bodyPr wrap="square" rtlCol="0" anchor="t"/>
          <a:lstStyle/>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1. Intelligent Summarization</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2. Interactive Engagement</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3. Multilingual Support</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4. Personalized Learning Experiences</a:t>
            </a:r>
            <a:endParaRPr lang="en-US" sz="1800" dirty="0"/>
          </a:p>
        </p:txBody>
      </p:sp>
      <p:sp>
        <p:nvSpPr>
          <p:cNvPr id="4" name="Text 0"/>
          <p:cNvSpPr/>
          <p:nvPr>
            <p:ph idx="102" type="body" hasCustomPrompt="1"/>
          </p:nvPr>
        </p:nvSpPr>
        <p:spPr>
          <a:xfrm>
            <a:off x="7008876" y="1828800"/>
            <a:ext cx="5637276" cy="4572000"/>
          </a:xfrm>
          <a:prstGeom prst="rect">
            <a:avLst/>
          </a:prstGeom>
          <a:noFill/>
          <a:ln/>
        </p:spPr>
        <p:txBody>
          <a:bodyPr wrap="square" rtlCol="0" anchor="t"/>
          <a:lstStyle/>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1. Streamlines information retrieval</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2. Improves knowledge acquisition</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3. Fosters collaboration</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4. Enhances learning environments</a:t>
            </a:r>
            <a:endParaRPr lang="en-US" sz="18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5</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
            <a:ext cx="10433304" cy="1371600"/>
          </a:xfrm>
          <a:prstGeom prst="rect">
            <a:avLst/>
          </a:prstGeom>
          <a:noFill/>
          <a:ln/>
        </p:spPr>
        <p:txBody>
          <a:bodyPr wrap="square" rtlCol="0" anchor="t"/>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Core Functionalities</a:t>
            </a:r>
            <a:endParaRPr lang="en-US" sz="3600" dirty="0"/>
          </a:p>
        </p:txBody>
      </p:sp>
      <p:sp>
        <p:nvSpPr>
          <p:cNvPr id="3" name="Text 0"/>
          <p:cNvSpPr/>
          <p:nvPr>
            <p:ph idx="101" type="body" hasCustomPrompt="1"/>
          </p:nvPr>
        </p:nvSpPr>
        <p:spPr>
          <a:xfrm>
            <a:off x="914400" y="1828800"/>
            <a:ext cx="5029200" cy="914400"/>
          </a:xfrm>
          <a:prstGeom prst="rect">
            <a:avLst/>
          </a:prstGeom>
          <a:noFill/>
          <a:ln/>
        </p:spPr>
        <p:txBody>
          <a:bodyPr wrap="square" rtlCol="0" anchor="ctr"/>
          <a:lstStyle/>
          <a:p>
            <a:pPr algn="ctr" indent="0" marL="0">
              <a:buNone/>
            </a:pPr>
            <a:r>
              <a:rPr lang="en-US" sz="2400" b="1" dirty="0">
                <a:solidFill>
                  <a:srgbClr val="F2E8EF"/>
                </a:solidFill>
                <a:latin typeface="Calibri" pitchFamily="34" charset="0"/>
                <a:ea typeface="Calibri" pitchFamily="34" charset="-122"/>
                <a:cs typeface="Calibri" pitchFamily="34" charset="-120"/>
              </a:rPr>
              <a:t>Core Functionalities</a:t>
            </a:r>
            <a:endParaRPr lang="en-US" sz="2400" dirty="0"/>
          </a:p>
        </p:txBody>
      </p:sp>
      <p:sp>
        <p:nvSpPr>
          <p:cNvPr id="4" name="Text 0"/>
          <p:cNvSpPr/>
          <p:nvPr>
            <p:ph idx="102" type="body" hasCustomPrompt="1"/>
          </p:nvPr>
        </p:nvSpPr>
        <p:spPr>
          <a:xfrm>
            <a:off x="6400800" y="1828800"/>
            <a:ext cx="5029200" cy="914400"/>
          </a:xfrm>
          <a:prstGeom prst="rect">
            <a:avLst/>
          </a:prstGeom>
          <a:noFill/>
          <a:ln/>
        </p:spPr>
        <p:txBody>
          <a:bodyPr wrap="square" rtlCol="0" anchor="ctr"/>
          <a:lstStyle/>
          <a:p>
            <a:pPr algn="ctr" indent="0" marL="0">
              <a:buNone/>
            </a:pPr>
            <a:r>
              <a:rPr lang="en-US" sz="2400" b="1" dirty="0">
                <a:solidFill>
                  <a:srgbClr val="F2E8EF"/>
                </a:solidFill>
                <a:latin typeface="Calibri" pitchFamily="34" charset="0"/>
                <a:ea typeface="Calibri" pitchFamily="34" charset="-122"/>
                <a:cs typeface="Calibri" pitchFamily="34" charset="-120"/>
              </a:rPr>
              <a:t>Benefits</a:t>
            </a:r>
            <a:endParaRPr lang="en-US" sz="2400" dirty="0"/>
          </a:p>
        </p:txBody>
      </p:sp>
      <p:sp>
        <p:nvSpPr>
          <p:cNvPr id="5" name="Text 0"/>
          <p:cNvSpPr/>
          <p:nvPr>
            <p:ph idx="103" type="body" hasCustomPrompt="1"/>
          </p:nvPr>
        </p:nvSpPr>
        <p:spPr>
          <a:xfrm>
            <a:off x="914400" y="2743200"/>
            <a:ext cx="5029200" cy="3200400"/>
          </a:xfrm>
          <a:prstGeom prst="rect">
            <a:avLst/>
          </a:prstGeom>
          <a:noFill/>
          <a:ln/>
        </p:spPr>
        <p:txBody>
          <a:bodyPr wrap="square" rtlCol="0" anchor="t"/>
          <a:lstStyle/>
          <a:p>
            <a:pPr algn="l" indent="0" marL="0">
              <a:buNone/>
            </a:pPr>
            <a:r>
              <a:rPr lang="en-US" sz="1800" b="1" dirty="0">
                <a:solidFill>
                  <a:srgbClr val="F2E8EF"/>
                </a:solidFill>
                <a:latin typeface="Calibri" pitchFamily="34" charset="0"/>
                <a:ea typeface="Calibri" pitchFamily="34" charset="-122"/>
                <a:cs typeface="Calibri" pitchFamily="34" charset="-120"/>
              </a:rPr>
              <a:t>1. Intelligent Summarization</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2. Interactive Engagement</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3. Multilingual Support</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4. Personalized Learning Experiences</a:t>
            </a:r>
            <a:endParaRPr lang="en-US" sz="1800" dirty="0"/>
          </a:p>
        </p:txBody>
      </p:sp>
      <p:sp>
        <p:nvSpPr>
          <p:cNvPr id="6" name="Text 0"/>
          <p:cNvSpPr/>
          <p:nvPr>
            <p:ph idx="104" type="body" hasCustomPrompt="1"/>
          </p:nvPr>
        </p:nvSpPr>
        <p:spPr>
          <a:xfrm>
            <a:off x="6400800" y="2743200"/>
            <a:ext cx="5029200" cy="3200400"/>
          </a:xfrm>
          <a:prstGeom prst="rect">
            <a:avLst/>
          </a:prstGeom>
          <a:noFill/>
          <a:ln/>
        </p:spPr>
        <p:txBody>
          <a:bodyPr wrap="square" rtlCol="0" anchor="t"/>
          <a:lstStyle/>
          <a:p>
            <a:pPr algn="l" indent="0" marL="0">
              <a:buNone/>
            </a:pPr>
            <a:r>
              <a:rPr lang="en-US" sz="1800" b="1" dirty="0">
                <a:solidFill>
                  <a:srgbClr val="F2E8EF"/>
                </a:solidFill>
                <a:latin typeface="Calibri" pitchFamily="34" charset="0"/>
                <a:ea typeface="Calibri" pitchFamily="34" charset="-122"/>
                <a:cs typeface="Calibri" pitchFamily="34" charset="-120"/>
              </a:rPr>
              <a:t>1. Streamlines information retrieval</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2. Improves knowledge acquisition</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3. Fosters collaboration</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4. Enhances learning environments</a:t>
            </a:r>
            <a:endParaRPr lang="en-US" sz="1800" dirty="0"/>
          </a:p>
        </p:txBody>
      </p:sp>
      <p:sp>
        <p:nvSpPr>
          <p:cNvPr id="7" name="Text 1"/>
          <p:cNvSpPr/>
          <p:nvPr>
            <p:ph idx="106"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6</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nchor="ctr"/>
          <a:lstStyle/>
          <a:p>
            <a:pPr algn="l" indent="0" marL="0">
              <a:buNone/>
            </a:pPr>
            <a:r>
              <a:rPr lang="en-US" sz="2000" dirty="0">
                <a:solidFill>
                  <a:srgbClr val="FFB8EA"/>
                </a:solidFill>
                <a:latin typeface="Calibri Light (Headings)" pitchFamily="34" charset="0"/>
                <a:ea typeface="Calibri Light (Headings)" pitchFamily="34" charset="-122"/>
                <a:cs typeface="Calibri Light (Headings)" pitchFamily="34" charset="-120"/>
              </a:rPr>
              <a:t>Intelligent Summarization</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nchor="ctr"/>
          <a:lstStyle/>
          <a:p>
            <a:pPr algn="l" indent="0" marL="0">
              <a:buNone/>
            </a:pPr>
            <a:r>
              <a:rPr lang="en-US" sz="1800" dirty="0">
                <a:solidFill>
                  <a:srgbClr val="F2E8EF"/>
                </a:solidFill>
                <a:latin typeface="Calibri" pitchFamily="34" charset="0"/>
                <a:ea typeface="Calibri" pitchFamily="34" charset="-122"/>
                <a:cs typeface="Calibri" pitchFamily="34" charset="-120"/>
              </a:rPr>
              <a:t>1. AI Flavoured's summarization engine condenses complex documents into concise summaries. 
2. This feature helps users quickly grasp the essence of lengthy texts. 
</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nchor="t"/>
          <a:lstStyle/>
          <a:p>
            <a:pPr algn="l" indent="0" marL="0">
              <a:buNone/>
            </a:pPr>
            <a:r>
              <a:rPr lang="en-US" sz="1400" dirty="0">
                <a:solidFill>
                  <a:srgbClr val="F2E8EF"/>
                </a:solidFill>
                <a:latin typeface="Calibri" pitchFamily="34" charset="0"/>
                <a:ea typeface="Calibri" pitchFamily="34" charset="-122"/>
                <a:cs typeface="Calibri" pitchFamily="34" charset="-120"/>
              </a:rPr>
              <a:t>Efficiently extract key insights from vast amounts of information.</a:t>
            </a:r>
            <a:endParaRPr lang="en-US" sz="14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7</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nchor="ctr"/>
          <a:lstStyle/>
          <a:p>
            <a:pPr algn="l" indent="0" marL="0">
              <a:buNone/>
            </a:pPr>
            <a:r>
              <a:rPr lang="en-US" sz="2000" dirty="0">
                <a:solidFill>
                  <a:srgbClr val="FFB8EA"/>
                </a:solidFill>
                <a:latin typeface="Calibri Light (Headings)" pitchFamily="34" charset="0"/>
                <a:ea typeface="Calibri Light (Headings)" pitchFamily="34" charset="-122"/>
                <a:cs typeface="Calibri Light (Headings)" pitchFamily="34" charset="-120"/>
              </a:rPr>
              <a:t>Interactive Engagement</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nchor="ctr"/>
          <a:lstStyle/>
          <a:p>
            <a:pPr algn="l" indent="0" marL="0">
              <a:buNone/>
            </a:pPr>
            <a:r>
              <a:rPr lang="en-US" sz="1800" dirty="0">
                <a:solidFill>
                  <a:srgbClr val="F2E8EF"/>
                </a:solidFill>
                <a:latin typeface="Calibri" pitchFamily="34" charset="0"/>
                <a:ea typeface="Calibri" pitchFamily="34" charset="-122"/>
                <a:cs typeface="Calibri" pitchFamily="34" charset="-120"/>
              </a:rPr>
              <a:t>1. The platform offers interactive communication features to enhance user engagement. 
2. Users can interact with the content, ask questions, and receive instant feedback. 
</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nchor="t"/>
          <a:lstStyle/>
          <a:p>
            <a:pPr algn="l" indent="0" marL="0">
              <a:buNone/>
            </a:pPr>
            <a:r>
              <a:rPr lang="en-US" sz="1400" dirty="0">
                <a:solidFill>
                  <a:srgbClr val="F2E8EF"/>
                </a:solidFill>
                <a:latin typeface="Calibri" pitchFamily="34" charset="0"/>
                <a:ea typeface="Calibri" pitchFamily="34" charset="-122"/>
                <a:cs typeface="Calibri" pitchFamily="34" charset="-120"/>
              </a:rPr>
              <a:t>Foster a more engaging and interactive learning experience.</a:t>
            </a:r>
            <a:endParaRPr lang="en-US" sz="14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8</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nchor="ctr"/>
          <a:lstStyle/>
          <a:p>
            <a:pPr algn="l" indent="0" marL="0">
              <a:buNone/>
            </a:pPr>
            <a:r>
              <a:rPr lang="en-US" sz="2000" dirty="0">
                <a:solidFill>
                  <a:srgbClr val="FFB8EA"/>
                </a:solidFill>
                <a:latin typeface="Calibri Light (Headings)" pitchFamily="34" charset="0"/>
                <a:ea typeface="Calibri Light (Headings)" pitchFamily="34" charset="-122"/>
                <a:cs typeface="Calibri Light (Headings)" pitchFamily="34" charset="-120"/>
              </a:rPr>
              <a:t>Multilingual Support</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nchor="ctr"/>
          <a:lstStyle/>
          <a:p>
            <a:pPr algn="l" indent="0" marL="0">
              <a:buNone/>
            </a:pPr>
            <a:r>
              <a:rPr lang="en-US" sz="1800" dirty="0">
                <a:solidFill>
                  <a:srgbClr val="F2E8EF"/>
                </a:solidFill>
                <a:latin typeface="Calibri" pitchFamily="34" charset="0"/>
                <a:ea typeface="Calibri" pitchFamily="34" charset="-122"/>
                <a:cs typeface="Calibri" pitchFamily="34" charset="-120"/>
              </a:rPr>
              <a:t>1. AI Flavoured supports multiple languages, breaking down language barriers. 
2. This feature ensures accessibility for a global audience. 
</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nchor="t"/>
          <a:lstStyle/>
          <a:p>
            <a:pPr algn="l" indent="0" marL="0">
              <a:buNone/>
            </a:pPr>
            <a:r>
              <a:rPr lang="en-US" sz="1400" dirty="0">
                <a:solidFill>
                  <a:srgbClr val="F2E8EF"/>
                </a:solidFill>
                <a:latin typeface="Calibri" pitchFamily="34" charset="0"/>
                <a:ea typeface="Calibri" pitchFamily="34" charset="-122"/>
                <a:cs typeface="Calibri" pitchFamily="34" charset="-120"/>
              </a:rPr>
              <a:t>Promote inclusivity and accessibility in document comprehension.</a:t>
            </a:r>
            <a:endParaRPr lang="en-US" sz="14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F2E8EF"/>
                </a:solidFill>
                <a:latin typeface="Calibri" pitchFamily="34" charset="0"/>
                <a:ea typeface="Calibri" pitchFamily="34" charset="-122"/>
                <a:cs typeface="Calibri" pitchFamily="34" charset="-120"/>
              </a:rPr>
              <a:t>9</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faceThemePresentation</dc:title>
  <dc:subject>PptxGenJS Presentation</dc:subject>
  <dc:creator>Sourabh</dc:creator>
  <cp:lastModifiedBy>Sourabh</cp:lastModifiedBy>
  <cp:revision>1</cp:revision>
  <dcterms:created xsi:type="dcterms:W3CDTF">2024-05-29T16:59:50Z</dcterms:created>
  <dcterms:modified xsi:type="dcterms:W3CDTF">2024-05-29T16:59:50Z</dcterms:modified>
</cp:coreProperties>
</file>